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326" r:id="rId25"/>
    <p:sldId id="327" r:id="rId26"/>
    <p:sldId id="328" r:id="rId27"/>
    <p:sldId id="293" r:id="rId28"/>
    <p:sldId id="300" r:id="rId29"/>
    <p:sldId id="295" r:id="rId30"/>
    <p:sldId id="316" r:id="rId31"/>
    <p:sldId id="317" r:id="rId32"/>
    <p:sldId id="318" r:id="rId33"/>
    <p:sldId id="319" r:id="rId34"/>
    <p:sldId id="321" r:id="rId35"/>
    <p:sldId id="320" r:id="rId36"/>
    <p:sldId id="322" r:id="rId37"/>
    <p:sldId id="323" r:id="rId38"/>
    <p:sldId id="324" r:id="rId39"/>
    <p:sldId id="325" r:id="rId40"/>
    <p:sldId id="302" r:id="rId41"/>
    <p:sldId id="303" r:id="rId42"/>
    <p:sldId id="292" r:id="rId43"/>
    <p:sldId id="266" r:id="rId44"/>
    <p:sldId id="267" r:id="rId45"/>
    <p:sldId id="272" r:id="rId46"/>
    <p:sldId id="274" r:id="rId47"/>
    <p:sldId id="275" r:id="rId48"/>
    <p:sldId id="278" r:id="rId49"/>
    <p:sldId id="262" r:id="rId50"/>
    <p:sldId id="270" r:id="rId51"/>
    <p:sldId id="277" r:id="rId52"/>
    <p:sldId id="273" r:id="rId53"/>
    <p:sldId id="271" r:id="rId54"/>
    <p:sldId id="288" r:id="rId55"/>
    <p:sldId id="296" r:id="rId56"/>
    <p:sldId id="298" r:id="rId57"/>
    <p:sldId id="299" r:id="rId58"/>
    <p:sldId id="297" r:id="rId59"/>
    <p:sldId id="301"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 id="328"/>
          </p14:sldIdLst>
        </p14:section>
        <p14:section name="Zarate-Potes" id="{A30528B7-C983-41F9-850A-98C5018AEF3D}">
          <p14:sldIdLst>
            <p14:sldId id="293"/>
            <p14:sldId id="300"/>
            <p14:sldId id="295"/>
            <p14:sldId id="316"/>
            <p14:sldId id="317"/>
            <p14:sldId id="318"/>
            <p14:sldId id="319"/>
            <p14:sldId id="321"/>
            <p14:sldId id="320"/>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0566" autoAdjust="0"/>
  </p:normalViewPr>
  <p:slideViewPr>
    <p:cSldViewPr snapToGrid="0">
      <p:cViewPr varScale="1">
        <p:scale>
          <a:sx n="78" d="100"/>
          <a:sy n="78" d="100"/>
        </p:scale>
        <p:origin x="86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a:t>
            </a:fld>
            <a:endParaRPr lang="en-US"/>
          </a:p>
        </p:txBody>
      </p:sp>
    </p:spTree>
    <p:extLst>
      <p:ext uri="{BB962C8B-B14F-4D97-AF65-F5344CB8AC3E}">
        <p14:creationId xmlns:p14="http://schemas.microsoft.com/office/powerpoint/2010/main" val="795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59</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6/23/2022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6/23/2022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6/23/2022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6/23/2022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6/23/2022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6/23/2022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6/23/2022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6/23/2022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6/23/2022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6/23/2022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6/23/2022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6/23/2022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7653757" y="16341"/>
            <a:ext cx="4434348" cy="1664881"/>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92500" lnSpcReduction="20000"/>
          </a:bodyPr>
          <a:lstStyle/>
          <a:p>
            <a:r>
              <a:rPr lang="de-DE" dirty="0">
                <a:solidFill>
                  <a:srgbClr val="00B050"/>
                </a:solidFill>
              </a:rPr>
              <a:t>Reference problem: created script to remove all trailing and leading white spaces; solved most of the references</a:t>
            </a:r>
          </a:p>
          <a:p>
            <a:r>
              <a:rPr lang="de-DE" dirty="0"/>
              <a:t>Created file safe_keeping.txt for the few that couldn‘t be found</a:t>
            </a:r>
          </a:p>
          <a:p>
            <a:pPr marL="0" indent="0">
              <a:buNone/>
            </a:pPr>
            <a:endParaRPr lang="de-DE" dirty="0"/>
          </a:p>
          <a:p>
            <a:pPr marL="0" indent="0">
              <a:buNone/>
            </a:pPr>
            <a:r>
              <a:rPr lang="de-DE" dirty="0"/>
              <a:t>To-Do:</a:t>
            </a:r>
          </a:p>
          <a:p>
            <a:r>
              <a:rPr lang="de-DE" dirty="0">
                <a:solidFill>
                  <a:srgbClr val="FFC000"/>
                </a:solidFill>
              </a:rPr>
              <a:t>Repeat Heatmaps</a:t>
            </a:r>
          </a:p>
          <a:p>
            <a:r>
              <a:rPr lang="de-DE" dirty="0">
                <a:solidFill>
                  <a:srgbClr val="00B050"/>
                </a:solidFill>
              </a:rPr>
              <a:t>Update dat.properties, etc. To change text from website</a:t>
            </a:r>
          </a:p>
          <a:p>
            <a:r>
              <a:rPr lang="de-DE" dirty="0"/>
              <a:t>Clean working directory -&gt; explanation for scripts</a:t>
            </a:r>
          </a:p>
          <a:p>
            <a:r>
              <a:rPr lang="de-DE" dirty="0"/>
              <a:t>Finish documentation of Word document</a:t>
            </a:r>
          </a:p>
          <a:p>
            <a:r>
              <a:rPr lang="de-DE" dirty="0"/>
              <a:t>Methoden/beschreibung heatmaps</a:t>
            </a:r>
          </a:p>
          <a:p>
            <a:r>
              <a:rPr lang="de-DE" dirty="0"/>
              <a:t>Update WormExp</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23.06.22</a:t>
            </a:r>
            <a:endParaRPr lang="en-US" dirty="0"/>
          </a:p>
        </p:txBody>
      </p:sp>
    </p:spTree>
    <p:extLst>
      <p:ext uri="{BB962C8B-B14F-4D97-AF65-F5344CB8AC3E}">
        <p14:creationId xmlns:p14="http://schemas.microsoft.com/office/powerpoint/2010/main" val="194454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Chart&#10;&#10;Description automatically generated with low confidence">
            <a:extLst>
              <a:ext uri="{FF2B5EF4-FFF2-40B4-BE49-F238E27FC236}">
                <a16:creationId xmlns:a16="http://schemas.microsoft.com/office/drawing/2014/main" id="{F979E0EF-4780-36E3-34FC-45F88295D862}"/>
              </a:ext>
            </a:extLst>
          </p:cNvPr>
          <p:cNvPicPr>
            <a:picLocks noChangeAspect="1"/>
          </p:cNvPicPr>
          <p:nvPr/>
        </p:nvPicPr>
        <p:blipFill rotWithShape="1">
          <a:blip r:embed="rId3">
            <a:extLst>
              <a:ext uri="{28A0092B-C50C-407E-A947-70E740481C1C}">
                <a14:useLocalDpi xmlns:a14="http://schemas.microsoft.com/office/drawing/2010/main" val="0"/>
              </a:ext>
            </a:extLst>
          </a:blip>
          <a:srcRect l="14293" t="19676" r="6465" b="12807"/>
          <a:stretch/>
        </p:blipFill>
        <p:spPr>
          <a:xfrm>
            <a:off x="304802" y="1318678"/>
            <a:ext cx="5978236" cy="5093654"/>
          </a:xfrm>
          <a:prstGeom prst="rect">
            <a:avLst/>
          </a:prstGeom>
          <a:ln>
            <a:solidFill>
              <a:schemeClr val="tx1"/>
            </a:solidFill>
          </a:ln>
        </p:spPr>
      </p:pic>
      <p:pic>
        <p:nvPicPr>
          <p:cNvPr id="17" name="Picture 16" descr="Chart&#10;&#10;Description automatically generated">
            <a:extLst>
              <a:ext uri="{FF2B5EF4-FFF2-40B4-BE49-F238E27FC236}">
                <a16:creationId xmlns:a16="http://schemas.microsoft.com/office/drawing/2014/main" id="{D52D02A8-6C55-3CF9-DFA7-D4B662EEF33C}"/>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20216" r="-444" b="548"/>
          <a:stretch/>
        </p:blipFill>
        <p:spPr>
          <a:xfrm>
            <a:off x="6363526" y="1318678"/>
            <a:ext cx="5523672" cy="5093654"/>
          </a:xfrm>
          <a:prstGeom prst="rect">
            <a:avLst/>
          </a:prstGeom>
          <a:ln>
            <a:solidFill>
              <a:schemeClr val="tx1"/>
            </a:solidFill>
          </a:ln>
        </p:spPr>
      </p:pic>
      <p:sp>
        <p:nvSpPr>
          <p:cNvPr id="6" name="Rectangle 5">
            <a:extLst>
              <a:ext uri="{FF2B5EF4-FFF2-40B4-BE49-F238E27FC236}">
                <a16:creationId xmlns:a16="http://schemas.microsoft.com/office/drawing/2014/main" id="{7745A372-D6A0-DB73-008A-654BEBB32E08}"/>
              </a:ext>
            </a:extLst>
          </p:cNvPr>
          <p:cNvSpPr/>
          <p:nvPr/>
        </p:nvSpPr>
        <p:spPr>
          <a:xfrm>
            <a:off x="1719072" y="774049"/>
            <a:ext cx="4109403" cy="957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Neu einfügen</a:t>
            </a:r>
          </a:p>
        </p:txBody>
      </p:sp>
    </p:spTree>
    <p:extLst>
      <p:ext uri="{BB962C8B-B14F-4D97-AF65-F5344CB8AC3E}">
        <p14:creationId xmlns:p14="http://schemas.microsoft.com/office/powerpoint/2010/main" val="266815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Chart&#10;&#10;Description automatically generated with medium confidence">
            <a:extLst>
              <a:ext uri="{FF2B5EF4-FFF2-40B4-BE49-F238E27FC236}">
                <a16:creationId xmlns:a16="http://schemas.microsoft.com/office/drawing/2014/main" id="{6A3E0666-243A-AE48-5CB4-2986F7BFCCCB}"/>
              </a:ext>
            </a:extLst>
          </p:cNvPr>
          <p:cNvPicPr>
            <a:picLocks noChangeAspect="1"/>
          </p:cNvPicPr>
          <p:nvPr/>
        </p:nvPicPr>
        <p:blipFill rotWithShape="1">
          <a:blip r:embed="rId3">
            <a:extLst>
              <a:ext uri="{28A0092B-C50C-407E-A947-70E740481C1C}">
                <a14:useLocalDpi xmlns:a14="http://schemas.microsoft.com/office/drawing/2010/main" val="0"/>
              </a:ext>
            </a:extLst>
          </a:blip>
          <a:srcRect l="14227" t="20974" r="9561" b="14995"/>
          <a:stretch/>
        </p:blipFill>
        <p:spPr>
          <a:xfrm>
            <a:off x="561110" y="1529249"/>
            <a:ext cx="5226627" cy="4391334"/>
          </a:xfrm>
          <a:prstGeom prst="rect">
            <a:avLst/>
          </a:prstGeom>
          <a:ln>
            <a:solidFill>
              <a:schemeClr val="tx1"/>
            </a:solidFill>
          </a:ln>
        </p:spPr>
      </p:pic>
      <p:pic>
        <p:nvPicPr>
          <p:cNvPr id="14" name="Picture 13" descr="A picture containing diagram&#10;&#10;Description automatically generated">
            <a:extLst>
              <a:ext uri="{FF2B5EF4-FFF2-40B4-BE49-F238E27FC236}">
                <a16:creationId xmlns:a16="http://schemas.microsoft.com/office/drawing/2014/main" id="{53E45537-3D3C-7981-39E4-064CF24C886D}"/>
              </a:ext>
            </a:extLst>
          </p:cNvPr>
          <p:cNvPicPr>
            <a:picLocks noChangeAspect="1"/>
          </p:cNvPicPr>
          <p:nvPr/>
        </p:nvPicPr>
        <p:blipFill rotWithShape="1">
          <a:blip r:embed="rId4">
            <a:extLst>
              <a:ext uri="{28A0092B-C50C-407E-A947-70E740481C1C}">
                <a14:useLocalDpi xmlns:a14="http://schemas.microsoft.com/office/drawing/2010/main" val="0"/>
              </a:ext>
            </a:extLst>
          </a:blip>
          <a:srcRect l="14664" t="21250" r="150"/>
          <a:stretch/>
        </p:blipFill>
        <p:spPr>
          <a:xfrm>
            <a:off x="6004560" y="863378"/>
            <a:ext cx="5842000" cy="5400676"/>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53FAD18-6DE5-6211-EAA9-BB1686EEEDC6}"/>
              </a:ext>
            </a:extLst>
          </p:cNvPr>
          <p:cNvPicPr>
            <a:picLocks noChangeAspect="1"/>
          </p:cNvPicPr>
          <p:nvPr/>
        </p:nvPicPr>
        <p:blipFill rotWithShape="1">
          <a:blip r:embed="rId3">
            <a:extLst>
              <a:ext uri="{28A0092B-C50C-407E-A947-70E740481C1C}">
                <a14:useLocalDpi xmlns:a14="http://schemas.microsoft.com/office/drawing/2010/main" val="0"/>
              </a:ext>
            </a:extLst>
          </a:blip>
          <a:srcRect l="14418" t="18034" r="-2238" b="74"/>
          <a:stretch/>
        </p:blipFill>
        <p:spPr>
          <a:xfrm>
            <a:off x="5968579" y="998254"/>
            <a:ext cx="5885717" cy="5488511"/>
          </a:xfrm>
          <a:prstGeom prst="rect">
            <a:avLst/>
          </a:prstGeom>
          <a:ln>
            <a:solidFill>
              <a:schemeClr val="tx1"/>
            </a:solidFill>
          </a:ln>
        </p:spPr>
      </p:pic>
      <p:pic>
        <p:nvPicPr>
          <p:cNvPr id="14" name="Picture 13" descr="Chart&#10;&#10;Description automatically generated with medium confidence">
            <a:extLst>
              <a:ext uri="{FF2B5EF4-FFF2-40B4-BE49-F238E27FC236}">
                <a16:creationId xmlns:a16="http://schemas.microsoft.com/office/drawing/2014/main" id="{1FD20250-A025-7433-8790-61F631A76613}"/>
              </a:ext>
            </a:extLst>
          </p:cNvPr>
          <p:cNvPicPr>
            <a:picLocks noChangeAspect="1"/>
          </p:cNvPicPr>
          <p:nvPr/>
        </p:nvPicPr>
        <p:blipFill rotWithShape="1">
          <a:blip r:embed="rId4">
            <a:extLst>
              <a:ext uri="{28A0092B-C50C-407E-A947-70E740481C1C}">
                <a14:useLocalDpi xmlns:a14="http://schemas.microsoft.com/office/drawing/2010/main" val="0"/>
              </a:ext>
            </a:extLst>
          </a:blip>
          <a:srcRect l="14178" t="19969" r="6741" b="12783"/>
          <a:stretch/>
        </p:blipFill>
        <p:spPr>
          <a:xfrm>
            <a:off x="337704" y="1371372"/>
            <a:ext cx="5423438" cy="4611861"/>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with medium confidence">
            <a:extLst>
              <a:ext uri="{FF2B5EF4-FFF2-40B4-BE49-F238E27FC236}">
                <a16:creationId xmlns:a16="http://schemas.microsoft.com/office/drawing/2014/main" id="{3211AECE-6B04-87BD-93B4-DA6306A8DF49}"/>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970" r="3185" b="10222"/>
          <a:stretch/>
        </p:blipFill>
        <p:spPr>
          <a:xfrm>
            <a:off x="6096000" y="1198023"/>
            <a:ext cx="5725160" cy="4718814"/>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32C9A7A0-6896-8D0A-DB38-AC7703D5810A}"/>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776" r="5076" b="11493"/>
          <a:stretch/>
        </p:blipFill>
        <p:spPr>
          <a:xfrm>
            <a:off x="370840" y="1198023"/>
            <a:ext cx="5539662" cy="4645025"/>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a:extLst>
              <a:ext uri="{FF2B5EF4-FFF2-40B4-BE49-F238E27FC236}">
                <a16:creationId xmlns:a16="http://schemas.microsoft.com/office/drawing/2014/main" id="{0F7DF178-2F71-EFE9-C9F3-018EA44C8ECA}"/>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35"/>
          <a:stretch/>
        </p:blipFill>
        <p:spPr>
          <a:xfrm>
            <a:off x="6045200" y="838041"/>
            <a:ext cx="5943600" cy="5518309"/>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163A2AF1-89CB-D507-FFCB-ED50FE9880B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480" r="3595" b="9502"/>
          <a:stretch/>
        </p:blipFill>
        <p:spPr>
          <a:xfrm>
            <a:off x="292178" y="1260483"/>
            <a:ext cx="5641262" cy="4801870"/>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A picture containing chart&#10;&#10;Description automatically generated">
            <a:extLst>
              <a:ext uri="{FF2B5EF4-FFF2-40B4-BE49-F238E27FC236}">
                <a16:creationId xmlns:a16="http://schemas.microsoft.com/office/drawing/2014/main" id="{ABB97875-1AE2-0DA1-F63F-E2602FDD32F3}"/>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9752" r="222" b="7314"/>
          <a:stretch/>
        </p:blipFill>
        <p:spPr>
          <a:xfrm>
            <a:off x="6101080" y="1109011"/>
            <a:ext cx="6014720" cy="5001706"/>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58A0E5F6-B38F-ADB3-553F-5B55E3608B5D}"/>
              </a:ext>
            </a:extLst>
          </p:cNvPr>
          <p:cNvPicPr>
            <a:picLocks noChangeAspect="1"/>
          </p:cNvPicPr>
          <p:nvPr/>
        </p:nvPicPr>
        <p:blipFill rotWithShape="1">
          <a:blip r:embed="rId4">
            <a:extLst>
              <a:ext uri="{28A0092B-C50C-407E-A947-70E740481C1C}">
                <a14:useLocalDpi xmlns:a14="http://schemas.microsoft.com/office/drawing/2010/main" val="0"/>
              </a:ext>
            </a:extLst>
          </a:blip>
          <a:srcRect l="14148" t="20331" r="4039" b="9502"/>
          <a:stretch/>
        </p:blipFill>
        <p:spPr>
          <a:xfrm>
            <a:off x="353138" y="1203849"/>
            <a:ext cx="5610781" cy="4812030"/>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medium confidence">
            <a:extLst>
              <a:ext uri="{FF2B5EF4-FFF2-40B4-BE49-F238E27FC236}">
                <a16:creationId xmlns:a16="http://schemas.microsoft.com/office/drawing/2014/main" id="{6740E300-38C9-432F-833A-A8DC5E1B818F}"/>
              </a:ext>
            </a:extLst>
          </p:cNvPr>
          <p:cNvPicPr>
            <a:picLocks noChangeAspect="1"/>
          </p:cNvPicPr>
          <p:nvPr/>
        </p:nvPicPr>
        <p:blipFill rotWithShape="1">
          <a:blip r:embed="rId3">
            <a:extLst>
              <a:ext uri="{28A0092B-C50C-407E-A947-70E740481C1C}">
                <a14:useLocalDpi xmlns:a14="http://schemas.microsoft.com/office/drawing/2010/main" val="0"/>
              </a:ext>
            </a:extLst>
          </a:blip>
          <a:srcRect l="14113" t="19604" r="5851" b="11563"/>
          <a:stretch/>
        </p:blipFill>
        <p:spPr>
          <a:xfrm>
            <a:off x="342979" y="1321832"/>
            <a:ext cx="5488861" cy="4720590"/>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F984C8F5-EA17-916F-9A55-73818AD7F3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1" t="19274"/>
          <a:stretch/>
        </p:blipFill>
        <p:spPr>
          <a:xfrm>
            <a:off x="6025032" y="863378"/>
            <a:ext cx="5943752" cy="5536168"/>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B699195B-1B50-4F3D-1E42-BE04414E0382}"/>
              </a:ext>
            </a:extLst>
          </p:cNvPr>
          <p:cNvPicPr>
            <a:picLocks noChangeAspect="1"/>
          </p:cNvPicPr>
          <p:nvPr/>
        </p:nvPicPr>
        <p:blipFill rotWithShape="1">
          <a:blip r:embed="rId3">
            <a:extLst>
              <a:ext uri="{28A0092B-C50C-407E-A947-70E740481C1C}">
                <a14:useLocalDpi xmlns:a14="http://schemas.microsoft.com/office/drawing/2010/main" val="0"/>
              </a:ext>
            </a:extLst>
          </a:blip>
          <a:srcRect l="15482" t="20826" r="370"/>
          <a:stretch/>
        </p:blipFill>
        <p:spPr>
          <a:xfrm>
            <a:off x="6096000" y="926624"/>
            <a:ext cx="5770880" cy="5429726"/>
          </a:xfrm>
          <a:prstGeom prst="rect">
            <a:avLst/>
          </a:prstGeom>
          <a:ln>
            <a:solidFill>
              <a:schemeClr val="tx1"/>
            </a:solidFill>
          </a:ln>
        </p:spPr>
      </p:pic>
      <p:pic>
        <p:nvPicPr>
          <p:cNvPr id="14" name="Picture 13" descr="Diagram&#10;&#10;Description automatically generated">
            <a:extLst>
              <a:ext uri="{FF2B5EF4-FFF2-40B4-BE49-F238E27FC236}">
                <a16:creationId xmlns:a16="http://schemas.microsoft.com/office/drawing/2014/main" id="{5B1AC06D-20C6-41A8-40F2-8FE142A3FC1D}"/>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111" r="4667" b="10816"/>
          <a:stretch/>
        </p:blipFill>
        <p:spPr>
          <a:xfrm>
            <a:off x="248920" y="1087009"/>
            <a:ext cx="5623560" cy="4805585"/>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455642DE-463F-4C93-52C0-673F9718C0E6}"/>
              </a:ext>
            </a:extLst>
          </p:cNvPr>
          <p:cNvPicPr>
            <a:picLocks noChangeAspect="1"/>
          </p:cNvPicPr>
          <p:nvPr/>
        </p:nvPicPr>
        <p:blipFill rotWithShape="1">
          <a:blip r:embed="rId3">
            <a:extLst>
              <a:ext uri="{28A0092B-C50C-407E-A947-70E740481C1C}">
                <a14:useLocalDpi xmlns:a14="http://schemas.microsoft.com/office/drawing/2010/main" val="0"/>
              </a:ext>
            </a:extLst>
          </a:blip>
          <a:srcRect l="15185" t="19452" r="3778" b="10223"/>
          <a:stretch/>
        </p:blipFill>
        <p:spPr>
          <a:xfrm>
            <a:off x="6096000" y="942705"/>
            <a:ext cx="5557520" cy="4822936"/>
          </a:xfrm>
          <a:prstGeom prst="rect">
            <a:avLst/>
          </a:prstGeom>
          <a:ln>
            <a:solidFill>
              <a:schemeClr val="tx1"/>
            </a:solidFill>
          </a:ln>
        </p:spPr>
      </p:pic>
      <p:pic>
        <p:nvPicPr>
          <p:cNvPr id="14" name="Picture 13" descr="Chart&#10;&#10;Description automatically generated with low confidence">
            <a:extLst>
              <a:ext uri="{FF2B5EF4-FFF2-40B4-BE49-F238E27FC236}">
                <a16:creationId xmlns:a16="http://schemas.microsoft.com/office/drawing/2014/main" id="{AF5E0DF7-FDEC-D85D-1A9F-7F96558E62F2}"/>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222" r="6889" b="11452"/>
          <a:stretch/>
        </p:blipFill>
        <p:spPr>
          <a:xfrm>
            <a:off x="350520" y="958271"/>
            <a:ext cx="5471160" cy="4822936"/>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4B0B537B-4B6B-EE16-1852-DD00B416D215}"/>
              </a:ext>
            </a:extLst>
          </p:cNvPr>
          <p:cNvPicPr>
            <a:picLocks noChangeAspect="1"/>
          </p:cNvPicPr>
          <p:nvPr/>
        </p:nvPicPr>
        <p:blipFill rotWithShape="1">
          <a:blip r:embed="rId3">
            <a:extLst>
              <a:ext uri="{28A0092B-C50C-407E-A947-70E740481C1C}">
                <a14:useLocalDpi xmlns:a14="http://schemas.microsoft.com/office/drawing/2010/main" val="0"/>
              </a:ext>
            </a:extLst>
          </a:blip>
          <a:srcRect l="13334" t="19675" r="1852" b="8592"/>
          <a:stretch/>
        </p:blipFill>
        <p:spPr>
          <a:xfrm>
            <a:off x="5979160" y="1138778"/>
            <a:ext cx="5816600" cy="4919456"/>
          </a:xfrm>
          <a:prstGeom prst="rect">
            <a:avLst/>
          </a:prstGeom>
          <a:ln>
            <a:solidFill>
              <a:schemeClr val="tx1"/>
            </a:solidFill>
          </a:ln>
        </p:spPr>
      </p:pic>
      <p:pic>
        <p:nvPicPr>
          <p:cNvPr id="12" name="Picture 11" descr="Diagram&#10;&#10;Description automatically generated with medium confidence">
            <a:extLst>
              <a:ext uri="{FF2B5EF4-FFF2-40B4-BE49-F238E27FC236}">
                <a16:creationId xmlns:a16="http://schemas.microsoft.com/office/drawing/2014/main" id="{744551A4-709C-B99B-2F31-4EE433372AE8}"/>
              </a:ext>
            </a:extLst>
          </p:cNvPr>
          <p:cNvPicPr>
            <a:picLocks noChangeAspect="1"/>
          </p:cNvPicPr>
          <p:nvPr/>
        </p:nvPicPr>
        <p:blipFill rotWithShape="1">
          <a:blip r:embed="rId4">
            <a:extLst>
              <a:ext uri="{28A0092B-C50C-407E-A947-70E740481C1C}">
                <a14:useLocalDpi xmlns:a14="http://schemas.microsoft.com/office/drawing/2010/main" val="0"/>
              </a:ext>
            </a:extLst>
          </a:blip>
          <a:srcRect l="14479" t="20480" r="7891" b="13595"/>
          <a:stretch/>
        </p:blipFill>
        <p:spPr>
          <a:xfrm>
            <a:off x="396240" y="1238917"/>
            <a:ext cx="5323840" cy="4521200"/>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6/23/2022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05.05.22</a:t>
            </a:r>
            <a:endParaRPr lang="en-US" dirty="0"/>
          </a:p>
        </p:txBody>
      </p:sp>
      <p:pic>
        <p:nvPicPr>
          <p:cNvPr id="3" name="Picture 2">
            <a:extLst>
              <a:ext uri="{FF2B5EF4-FFF2-40B4-BE49-F238E27FC236}">
                <a16:creationId xmlns:a16="http://schemas.microsoft.com/office/drawing/2014/main" id="{DCB6E8AE-AF77-94E8-0E3D-B46822DFD0AD}"/>
              </a:ext>
            </a:extLst>
          </p:cNvPr>
          <p:cNvPicPr>
            <a:picLocks noChangeAspect="1"/>
          </p:cNvPicPr>
          <p:nvPr/>
        </p:nvPicPr>
        <p:blipFill>
          <a:blip r:embed="rId3"/>
          <a:stretch>
            <a:fillRect/>
          </a:stretch>
        </p:blipFill>
        <p:spPr>
          <a:xfrm>
            <a:off x="0" y="1127879"/>
            <a:ext cx="12192000" cy="4602241"/>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6/23/2022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6/23/2022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6/23/2022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6/23/2022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5317</Words>
  <Application>Microsoft Office PowerPoint</Application>
  <PresentationFormat>Widescreen</PresentationFormat>
  <Paragraphs>900</Paragraphs>
  <Slides>59</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271</cp:revision>
  <dcterms:created xsi:type="dcterms:W3CDTF">2021-09-22T10:46:06Z</dcterms:created>
  <dcterms:modified xsi:type="dcterms:W3CDTF">2022-06-23T13:34:48Z</dcterms:modified>
</cp:coreProperties>
</file>